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63" r:id="rId3"/>
    <p:sldId id="293" r:id="rId4"/>
    <p:sldId id="296" r:id="rId5"/>
    <p:sldId id="292" r:id="rId6"/>
    <p:sldId id="287" r:id="rId7"/>
    <p:sldId id="289" r:id="rId8"/>
    <p:sldId id="307" r:id="rId9"/>
    <p:sldId id="30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623" autoAdjust="0"/>
    <p:restoredTop sz="98046" autoAdjust="0"/>
  </p:normalViewPr>
  <p:slideViewPr>
    <p:cSldViewPr>
      <p:cViewPr>
        <p:scale>
          <a:sx n="75" d="100"/>
          <a:sy n="75" d="100"/>
        </p:scale>
        <p:origin x="-2664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14F4C-EFD8-43DD-9B8A-B39991A4D157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66E74-070D-4C29-BDC8-FD39E0180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07379-A8D4-49A1-8E91-267D544E643D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4069-D451-423E-AC76-3136DECC0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C52C-F91D-4052-AA34-B27021D69E21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0B3F-40AE-42E1-B537-9D9C06D25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7B7C-1A73-4386-95D9-3EE2441B43BE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52BD8-3EB0-45CD-AFC2-7E8627A8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4E189-E6D3-458A-8AD0-D5D3052A82B1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76FB1-7295-4108-9E73-FC15448B1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C93B-F372-4243-9507-9B175C4667BD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01B92-92E1-4507-9951-01B0BA577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EDF8-AC2B-4FDB-8476-0CD0B45AC29A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C06F5-F00B-4AC7-A91B-BDF656248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C7B27-635C-4E37-9330-3B3B5130660D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16AF-8F93-4967-BEFE-79707B3DE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4FAB-FCC3-454F-878D-BB749F9EA672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667F2-7FD0-43EE-83AC-F58364D2C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F232-54BA-4D5B-B916-3A03308097D7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711A-400D-4A17-92C6-F14A1A22A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EFBA-DF1A-4270-9BAE-B267D57526F2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F9BA8-6152-4710-A6B2-1CF764141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788412-B622-441B-9558-FA6B834FD6D9}" type="datetimeFigureOut">
              <a:rPr lang="ru-RU"/>
              <a:pPr>
                <a:defRPr/>
              </a:pPr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695388-9F40-4172-ABB2-0D821087C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birkcson.ru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499992" y="3573016"/>
            <a:ext cx="4644008" cy="280831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Улицы-герои</a:t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dirty="0" err="1" smtClean="0">
                <a:solidFill>
                  <a:schemeClr val="accent2"/>
                </a:solidFill>
                <a:latin typeface="Times New Roman" pitchFamily="18" charset="0"/>
              </a:rPr>
              <a:t>с.Новобирилюссы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3" name="Рисунок 2" descr="C:\Users\Желонкин\Desktop\birilyussky_ger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2675" y="0"/>
            <a:ext cx="29813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s://moyaokruga.ru/img/image_detail_new2/98c0dcd3-15c7-4af5-a328-36ce6b9ba1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4047" cy="49208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.ADM\Desktop\Слайды к докладу Лукша В.П\Новая папка\IMG_3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4930775" cy="3468688"/>
          </a:xfrm>
          <a:prstGeom prst="rect">
            <a:avLst/>
          </a:prstGeom>
          <a:noFill/>
        </p:spPr>
      </p:pic>
      <p:sp>
        <p:nvSpPr>
          <p:cNvPr id="7171" name="Rectangle 9"/>
          <p:cNvSpPr>
            <a:spLocks/>
          </p:cNvSpPr>
          <p:nvPr/>
        </p:nvSpPr>
        <p:spPr bwMode="auto">
          <a:xfrm>
            <a:off x="5183882" y="0"/>
            <a:ext cx="3960118" cy="208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Улица- героя, земляка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</a:rPr>
              <a:t>им.П.И.Трушникова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</a:rPr>
              <a:t>с.Новобирилюссы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172" name="Picture 10" descr="C:\Users\Elena\Desktop\Москалев П.Е\IMG_0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7220" y="3933056"/>
            <a:ext cx="438678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Копия переименование улиц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068960"/>
            <a:ext cx="3936467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0" y="4941168"/>
            <a:ext cx="3851920" cy="980728"/>
          </a:xfrm>
        </p:spPr>
        <p:txBody>
          <a:bodyPr/>
          <a:lstStyle/>
          <a:p>
            <a:pPr eaLnBrk="1" hangingPunct="1"/>
            <a:r>
              <a:rPr lang="ru-RU" sz="2400" dirty="0" err="1" smtClean="0">
                <a:solidFill>
                  <a:srgbClr val="FF3300"/>
                </a:solidFill>
                <a:latin typeface="Times New Roman" pitchFamily="18" charset="0"/>
              </a:rPr>
              <a:t>Трушников</a:t>
            </a:r>
            <a:r>
              <a:rPr lang="ru-RU" sz="2400" dirty="0" smtClean="0">
                <a:solidFill>
                  <a:srgbClr val="FF3300"/>
                </a:solidFill>
                <a:latin typeface="Times New Roman" pitchFamily="18" charset="0"/>
              </a:rPr>
              <a:t> Петр Иванович</a:t>
            </a:r>
            <a:br>
              <a:rPr lang="ru-RU" sz="2400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FF3300"/>
                </a:solidFill>
                <a:latin typeface="Times New Roman" pitchFamily="18" charset="0"/>
              </a:rPr>
              <a:t>Герой Советского Союза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3563888" y="0"/>
            <a:ext cx="5580112" cy="31409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</a:rPr>
              <a:t>Родился 1 июля 1925 года в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деревне </a:t>
            </a:r>
            <a:r>
              <a:rPr lang="ru-RU" sz="2000" dirty="0" err="1" smtClean="0">
                <a:latin typeface="Times New Roman" pitchFamily="18" charset="0"/>
              </a:rPr>
              <a:t>Елдово</a:t>
            </a:r>
            <a:r>
              <a:rPr lang="ru-RU" sz="2000" dirty="0" smtClean="0">
                <a:latin typeface="Times New Roman" pitchFamily="18" charset="0"/>
              </a:rPr>
              <a:t> Бирилюсского района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в крестьянской семье. Окончил 7 классов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Работал в колхозе «Красный рыбак»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бригадиром полеводческой бригады.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В Красную Армию был призван в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январе 1943 года.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На фронтах Великой Отечественной войны – с июля 1943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1028" name="Picture 4" descr="C:\Users\Алексей.ADM\Desktop\Слайды к докладу Лукша В.П\Трушников Петр Иван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83025" cy="5181600"/>
          </a:xfrm>
          <a:prstGeom prst="rect">
            <a:avLst/>
          </a:prstGeom>
          <a:noFill/>
        </p:spPr>
      </p:pic>
      <p:pic>
        <p:nvPicPr>
          <p:cNvPr id="6" name="Picture 4" descr="наградной Труш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185195"/>
            <a:ext cx="2860111" cy="367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наград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71169"/>
            <a:ext cx="2699792" cy="348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5661248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Улица-героя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, земляка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им.П.И.Трушникова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с.Новобирилюссы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8864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улице находятся три социальных дома, для одиноко-проживающих, пожилых и инвалидов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03" b="45768"/>
          <a:stretch>
            <a:fillRect/>
          </a:stretch>
        </p:blipFill>
        <p:spPr bwMode="auto">
          <a:xfrm>
            <a:off x="0" y="3041576"/>
            <a:ext cx="52565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-660" b="34127"/>
          <a:stretch>
            <a:fillRect/>
          </a:stretch>
        </p:blipFill>
        <p:spPr bwMode="auto">
          <a:xfrm>
            <a:off x="4607496" y="1196752"/>
            <a:ext cx="4536504" cy="39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-396552" y="5664324"/>
            <a:ext cx="4680520" cy="1193676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</a:rPr>
              <a:t>Улица-героя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, земляка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</a:rPr>
              <a:t>им.А.В.Водянникова</a:t>
            </a:r>
            <a:endParaRPr lang="ru-RU" sz="24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</a:rPr>
              <a:t>с.Новобирилюссы</a:t>
            </a:r>
            <a:endParaRPr lang="ru-RU" sz="24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4339" name="Picture 7" descr="C:\Users\Elena\Desktop\Москалев П.Е\IMG_0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460771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Elena\Desktop\Москалев П.Е\IMG_0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886" y="1412776"/>
            <a:ext cx="4321114" cy="288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протокол №8 от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7361" y="3685982"/>
            <a:ext cx="3236639" cy="317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февраль 0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824"/>
            <a:ext cx="3622124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0" y="4437112"/>
            <a:ext cx="3035300" cy="1143000"/>
          </a:xfrm>
        </p:spPr>
        <p:txBody>
          <a:bodyPr/>
          <a:lstStyle/>
          <a:p>
            <a:pPr eaLnBrk="1" hangingPunct="1"/>
            <a:r>
              <a:rPr lang="ru-RU" sz="2400" dirty="0" err="1" smtClean="0">
                <a:solidFill>
                  <a:srgbClr val="FF3300"/>
                </a:solidFill>
                <a:latin typeface="Times New Roman" pitchFamily="18" charset="0"/>
              </a:rPr>
              <a:t>Водянников</a:t>
            </a:r>
            <a:r>
              <a:rPr lang="ru-RU" sz="24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br>
              <a:rPr lang="ru-RU" sz="2400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FF3300"/>
                </a:solidFill>
                <a:latin typeface="Times New Roman" pitchFamily="18" charset="0"/>
              </a:rPr>
              <a:t>Андрей Васильевич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2699792" y="-171400"/>
            <a:ext cx="7056784" cy="374516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 Родился 10 августа 1918 года в д.Новоселы </a:t>
            </a:r>
            <a:r>
              <a:rPr lang="ru-RU" sz="2000" dirty="0" err="1" smtClean="0">
                <a:latin typeface="Times New Roman" pitchFamily="18" charset="0"/>
              </a:rPr>
              <a:t>Большеулуйского</a:t>
            </a:r>
            <a:r>
              <a:rPr lang="ru-RU" sz="2000" dirty="0" smtClean="0">
                <a:latin typeface="Times New Roman" pitchFamily="18" charset="0"/>
              </a:rPr>
              <a:t> района в семье крестьянина.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  Родители умерли, когда Андрею было 7 лет.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  Рос и воспитывался с бабушкой </a:t>
            </a:r>
            <a:r>
              <a:rPr lang="ru-RU" sz="2000" dirty="0" err="1" smtClean="0">
                <a:latin typeface="Times New Roman" pitchFamily="18" charset="0"/>
              </a:rPr>
              <a:t>Секлетиньей</a:t>
            </a:r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  в д.Старая Еловка Бирилюсского района.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  Окончил начальную </a:t>
            </a:r>
            <a:r>
              <a:rPr lang="ru-RU" sz="2000" dirty="0" err="1" smtClean="0">
                <a:latin typeface="Times New Roman" pitchFamily="18" charset="0"/>
              </a:rPr>
              <a:t>Старо-Еловскую</a:t>
            </a:r>
            <a:r>
              <a:rPr lang="ru-RU" sz="2000" dirty="0" smtClean="0">
                <a:latin typeface="Times New Roman" pitchFamily="18" charset="0"/>
              </a:rPr>
              <a:t> школу,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  работал в колхозе «Великий перелом»,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  отсюда в 1938 году был призван в РККА,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  где служил по 1940 год.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  После демобилизации работал милиционером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  Центрального РОВД г.Красноярска.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  В октябре 1941 года окончил курсы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  командиров инженерных войск.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8196" name="Picture 4" descr="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059832" cy="471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Копия 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81128"/>
            <a:ext cx="550810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5768471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</a:rPr>
              <a:t>Улица-героя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, земляка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</a:rPr>
              <a:t>им.А.В.Водянникова</a:t>
            </a:r>
            <a:endParaRPr lang="ru-RU" sz="24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</a:rPr>
              <a:t>с.Новобирилюссы</a:t>
            </a:r>
            <a:endParaRPr lang="ru-RU" sz="24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улице Водянникова, находится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Краевое государственное бюджетное учреждение социального обслуживания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Главная"/>
              </a:rPr>
              <a:t>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Главная"/>
              </a:rPr>
              <a:t>Комплексный центр социального обслуживания населения 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Главная"/>
              </a:rPr>
              <a:t>Бирилюсский»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http://birkcson.ru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93604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067944" y="5517233"/>
            <a:ext cx="4733156" cy="4866606"/>
          </a:xfrm>
        </p:spPr>
        <p:txBody>
          <a:bodyPr/>
          <a:lstStyle/>
          <a:p>
            <a:pPr marL="0" algn="ctr">
              <a:spcBef>
                <a:spcPct val="0"/>
              </a:spcBef>
              <a:buFont typeface="Arial" charset="0"/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Улица-героя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земляка имени П.Е. Москалева </a:t>
            </a:r>
          </a:p>
          <a:p>
            <a:pPr marL="0" algn="ctr">
              <a:spcBef>
                <a:spcPct val="0"/>
              </a:spcBef>
              <a:buFont typeface="Arial" charset="0"/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с.Новобирилюссы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 descr="C:\Users\Elena\Desktop\Москалев П.Е\IMG_0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0049" cy="338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Elena\Desktop\Москалев П.Е\пос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664" y="908720"/>
            <a:ext cx="4167336" cy="459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8820150" cy="652534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2" descr="C:\Users\Elena\Desktop\Москалев П.Е\Москалев П.Е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92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55776" y="6021288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Улица имени П.Е. Москалева </a:t>
            </a:r>
          </a:p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с.Новобирилюссы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"/>
            <a:ext cx="6300192" cy="395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Москалев Петр Евгеньевич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Старший лейтенант милиции</a:t>
            </a:r>
          </a:p>
          <a:p>
            <a:pPr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12 июля 1958 года в д. Назарово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Арефьевского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сельсовета. Закончил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Арефьевскую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школу. В 1976 году выучился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тракториста.Конец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1970-х г.г. - служба в рядах СА.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ОВД с 20.12.1982 года.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1986-1988 г.г. – учеба в Красноярской специальной средней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школе милиции МВД СССР.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Участковый инспектор п.Рассвет Бирилюсского района.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1992 г. - награжден медалью «За безупречную службу».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15.07.1993 г. – погиб при исполнении служебных обязанностей.  </a:t>
            </a:r>
          </a:p>
        </p:txBody>
      </p:sp>
      <p:pic>
        <p:nvPicPr>
          <p:cNvPr id="6" name="Picture 2" descr="C:\Users\Elena\Desktop\Москалев П.Е\IMG_0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278606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71800" y="4293096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Москалев П.Е. награжден орденом «За личное мужество»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посмертно) </a:t>
            </a: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Приказом МВД РФ № 533 от 28.08.1998г. зачислен навечно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списки личного состава Бирилюсского РОВД УВД Красноярского края.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324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Улицы-герои с.Новобирилюссы</vt:lpstr>
      <vt:lpstr>Слайд 2</vt:lpstr>
      <vt:lpstr>Трушников Петр Иванович Герой Советского Союза</vt:lpstr>
      <vt:lpstr>Слайд 4</vt:lpstr>
      <vt:lpstr>Слайд 5</vt:lpstr>
      <vt:lpstr>Водянников  Андрей Васильевич</vt:lpstr>
      <vt:lpstr>  На улице Водянникова, находится Краевое государственное бюджетное учреждение социального обслуживания "Комплексный центр социального обслуживания населения "Бирилюсский»  http://birkcson.ru/    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Желонкин</cp:lastModifiedBy>
  <cp:revision>96</cp:revision>
  <dcterms:created xsi:type="dcterms:W3CDTF">2014-06-26T04:05:56Z</dcterms:created>
  <dcterms:modified xsi:type="dcterms:W3CDTF">2022-07-21T03:24:23Z</dcterms:modified>
</cp:coreProperties>
</file>